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8" r:id="rId6"/>
    <p:sldId id="270" r:id="rId7"/>
    <p:sldId id="263" r:id="rId8"/>
    <p:sldId id="262" r:id="rId9"/>
    <p:sldId id="271"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michael.curry@NWFhealth.org" TargetMode="External"/><Relationship Id="rId2" Type="http://schemas.openxmlformats.org/officeDocument/2006/relationships/hyperlink" Target="mailto:tyrone.cleveland@nwfhealth.org" TargetMode="External"/><Relationship Id="rId1" Type="http://schemas.openxmlformats.org/officeDocument/2006/relationships/slideLayout" Target="../slideLayouts/slideLayout4.xml"/><Relationship Id="rId5" Type="http://schemas.openxmlformats.org/officeDocument/2006/relationships/hyperlink" Target="mailto:lisa.Aufdencamp@nwfhealth.org" TargetMode="External"/><Relationship Id="rId4" Type="http://schemas.openxmlformats.org/officeDocument/2006/relationships/hyperlink" Target="mailto:shatigra.howard@NWFhealth.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s://flnwfhealth-lyftlearning.talentlms.com/inde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lisa.Aufdencamp@nwfhealth.org"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Skills</a:t>
            </a:r>
            <a:endParaRPr lang="en-US" dirty="0"/>
          </a:p>
        </p:txBody>
      </p:sp>
      <p:sp>
        <p:nvSpPr>
          <p:cNvPr id="3" name="Subtitle 2"/>
          <p:cNvSpPr>
            <a:spLocks noGrp="1"/>
          </p:cNvSpPr>
          <p:nvPr>
            <p:ph type="subTitle" idx="1"/>
          </p:nvPr>
        </p:nvSpPr>
        <p:spPr>
          <a:xfrm>
            <a:off x="2692398" y="3657597"/>
            <a:ext cx="6815669" cy="836026"/>
          </a:xfrm>
        </p:spPr>
        <p:txBody>
          <a:bodyPr/>
          <a:lstStyle/>
          <a:p>
            <a:r>
              <a:rPr lang="en-US" dirty="0" smtClean="0"/>
              <a:t>Your Role as a Caregiver in Providing Life Skills to Youth ages 13 &amp; up</a:t>
            </a:r>
            <a:endParaRPr lang="en-US" dirty="0"/>
          </a:p>
        </p:txBody>
      </p:sp>
    </p:spTree>
    <p:extLst>
      <p:ext uri="{BB962C8B-B14F-4D97-AF65-F5344CB8AC3E}">
        <p14:creationId xmlns:p14="http://schemas.microsoft.com/office/powerpoint/2010/main" val="2064747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2" y="0"/>
            <a:ext cx="9601196" cy="546221"/>
          </a:xfrm>
        </p:spPr>
        <p:txBody>
          <a:bodyPr>
            <a:normAutofit fontScale="90000"/>
          </a:bodyPr>
          <a:lstStyle/>
          <a:p>
            <a:r>
              <a:rPr lang="en-US" dirty="0" smtClean="0"/>
              <a:t>Incentives for Life Skills</a:t>
            </a:r>
            <a:endParaRPr lang="en-US" dirty="0"/>
          </a:p>
        </p:txBody>
      </p:sp>
      <p:pic>
        <p:nvPicPr>
          <p:cNvPr id="5" name="Content Placeholder 4"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5294" y="654739"/>
            <a:ext cx="4350186" cy="5615561"/>
          </a:xfr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286" y="654739"/>
            <a:ext cx="4095885" cy="5615561"/>
          </a:xfrm>
          <a:prstGeom prst="rect">
            <a:avLst/>
          </a:prstGeom>
        </p:spPr>
      </p:pic>
    </p:spTree>
    <p:extLst>
      <p:ext uri="{BB962C8B-B14F-4D97-AF65-F5344CB8AC3E}">
        <p14:creationId xmlns:p14="http://schemas.microsoft.com/office/powerpoint/2010/main" val="310612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154" y="995195"/>
            <a:ext cx="9601196" cy="1303867"/>
          </a:xfrm>
        </p:spPr>
        <p:txBody>
          <a:bodyPr/>
          <a:lstStyle/>
          <a:p>
            <a:r>
              <a:rPr lang="en-US" dirty="0" smtClean="0"/>
              <a:t>Youth Services Team</a:t>
            </a:r>
            <a:endParaRPr lang="en-US" dirty="0"/>
          </a:p>
        </p:txBody>
      </p:sp>
      <p:sp>
        <p:nvSpPr>
          <p:cNvPr id="3" name="Content Placeholder 2"/>
          <p:cNvSpPr>
            <a:spLocks noGrp="1"/>
          </p:cNvSpPr>
          <p:nvPr>
            <p:ph sz="half" idx="1"/>
          </p:nvPr>
        </p:nvSpPr>
        <p:spPr/>
        <p:txBody>
          <a:bodyPr>
            <a:normAutofit/>
          </a:bodyPr>
          <a:lstStyle/>
          <a:p>
            <a:r>
              <a:rPr lang="en-US" sz="1800" b="1" dirty="0" smtClean="0"/>
              <a:t>Tyrone Cleveland</a:t>
            </a:r>
          </a:p>
          <a:p>
            <a:pPr marL="0" indent="0">
              <a:buNone/>
            </a:pPr>
            <a:r>
              <a:rPr lang="en-US" sz="1800" dirty="0" smtClean="0"/>
              <a:t>Circuit 14 Youth Specialist</a:t>
            </a:r>
          </a:p>
          <a:p>
            <a:pPr marL="0" indent="0">
              <a:buNone/>
            </a:pPr>
            <a:r>
              <a:rPr lang="en-US" sz="1800" u="sng" dirty="0" smtClean="0">
                <a:hlinkClick r:id="rId2"/>
              </a:rPr>
              <a:t>tyrone.cleveland@NWFhealth.org</a:t>
            </a:r>
            <a:r>
              <a:rPr lang="en-US" sz="1800" dirty="0" smtClean="0"/>
              <a:t> </a:t>
            </a:r>
            <a:endParaRPr lang="en-US" sz="1800" dirty="0"/>
          </a:p>
          <a:p>
            <a:pPr marL="0" indent="0">
              <a:buNone/>
            </a:pPr>
            <a:r>
              <a:rPr lang="en-US" sz="1800" dirty="0"/>
              <a:t>Cell (448)500-2066 </a:t>
            </a:r>
            <a:endParaRPr lang="en-US" dirty="0" smtClean="0"/>
          </a:p>
          <a:p>
            <a:r>
              <a:rPr lang="en-US" sz="1700" b="1" dirty="0" smtClean="0"/>
              <a:t>Michael Curry</a:t>
            </a:r>
          </a:p>
          <a:p>
            <a:pPr marL="0" indent="0">
              <a:buNone/>
            </a:pPr>
            <a:r>
              <a:rPr lang="en-US" sz="1700" dirty="0" smtClean="0"/>
              <a:t>Circuit 2 Youth Specialist</a:t>
            </a:r>
          </a:p>
          <a:p>
            <a:pPr marL="0" indent="0">
              <a:buNone/>
            </a:pPr>
            <a:r>
              <a:rPr lang="en-US" sz="1700" dirty="0" smtClean="0">
                <a:hlinkClick r:id="rId3"/>
              </a:rPr>
              <a:t>michael.curry@NWFhealth.org</a:t>
            </a:r>
            <a:r>
              <a:rPr lang="en-US" sz="1700" dirty="0" smtClean="0"/>
              <a:t> </a:t>
            </a:r>
          </a:p>
          <a:p>
            <a:pPr marL="0" indent="0">
              <a:buNone/>
            </a:pPr>
            <a:r>
              <a:rPr lang="en-US" sz="1700" dirty="0" smtClean="0"/>
              <a:t>Cell: (850) 378-6374</a:t>
            </a:r>
            <a:endParaRPr lang="en-US" sz="1700" dirty="0"/>
          </a:p>
          <a:p>
            <a:pPr marL="0" indent="0">
              <a:buNone/>
            </a:pPr>
            <a:endParaRPr lang="en-US" dirty="0" smtClean="0"/>
          </a:p>
        </p:txBody>
      </p:sp>
      <p:sp>
        <p:nvSpPr>
          <p:cNvPr id="4" name="Content Placeholder 3"/>
          <p:cNvSpPr>
            <a:spLocks noGrp="1"/>
          </p:cNvSpPr>
          <p:nvPr>
            <p:ph sz="half" idx="2"/>
          </p:nvPr>
        </p:nvSpPr>
        <p:spPr/>
        <p:txBody>
          <a:bodyPr>
            <a:normAutofit/>
          </a:bodyPr>
          <a:lstStyle/>
          <a:p>
            <a:r>
              <a:rPr lang="en-US" sz="1700" b="1" dirty="0" smtClean="0"/>
              <a:t>Shatigra Howard</a:t>
            </a:r>
          </a:p>
          <a:p>
            <a:pPr marL="0" indent="0">
              <a:buNone/>
            </a:pPr>
            <a:r>
              <a:rPr lang="en-US" sz="1700" dirty="0" smtClean="0"/>
              <a:t>C2 &amp; C14 Independent Living Support Worker</a:t>
            </a:r>
          </a:p>
          <a:p>
            <a:pPr marL="0" indent="0">
              <a:buNone/>
            </a:pPr>
            <a:r>
              <a:rPr lang="en-US" sz="1700" dirty="0" smtClean="0">
                <a:hlinkClick r:id="rId4"/>
              </a:rPr>
              <a:t>shatigra.howard@NWFhealth.org</a:t>
            </a:r>
            <a:endParaRPr lang="en-US" sz="1700" dirty="0" smtClean="0"/>
          </a:p>
          <a:p>
            <a:pPr marL="0" indent="0">
              <a:buNone/>
            </a:pPr>
            <a:r>
              <a:rPr lang="en-US" sz="1700" dirty="0" smtClean="0"/>
              <a:t>Cell: (850) 596-3135</a:t>
            </a:r>
          </a:p>
          <a:p>
            <a:pPr>
              <a:buFont typeface="Arial" panose="020B0604020202020204" pitchFamily="34" charset="0"/>
              <a:buChar char="•"/>
            </a:pPr>
            <a:r>
              <a:rPr lang="en-US" sz="1700" b="1" dirty="0" smtClean="0"/>
              <a:t>Lisa Aufdencamp</a:t>
            </a:r>
          </a:p>
          <a:p>
            <a:pPr marL="0" indent="0">
              <a:buNone/>
            </a:pPr>
            <a:r>
              <a:rPr lang="en-US" sz="1700" dirty="0" smtClean="0"/>
              <a:t>C2 &amp; C14 Independent Living Operations Specialist</a:t>
            </a:r>
          </a:p>
          <a:p>
            <a:pPr marL="0" indent="0">
              <a:buNone/>
            </a:pPr>
            <a:r>
              <a:rPr lang="en-US" sz="1700" dirty="0" smtClean="0">
                <a:hlinkClick r:id="rId5"/>
              </a:rPr>
              <a:t>lisa.aufdencamp@NWFhealth.org</a:t>
            </a:r>
            <a:endParaRPr lang="en-US" sz="1700" dirty="0" smtClean="0"/>
          </a:p>
          <a:p>
            <a:pPr marL="0" indent="0">
              <a:buNone/>
            </a:pPr>
            <a:r>
              <a:rPr lang="en-US" sz="1700" dirty="0" smtClean="0"/>
              <a:t>Cell: (850) 728-8818</a:t>
            </a:r>
          </a:p>
          <a:p>
            <a:pPr marL="0" indent="0">
              <a:buNone/>
            </a:pPr>
            <a:endParaRPr lang="en-US" dirty="0"/>
          </a:p>
        </p:txBody>
      </p:sp>
    </p:spTree>
    <p:extLst>
      <p:ext uri="{BB962C8B-B14F-4D97-AF65-F5344CB8AC3E}">
        <p14:creationId xmlns:p14="http://schemas.microsoft.com/office/powerpoint/2010/main" val="229477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Skills for Youth Ages 13-15</a:t>
            </a:r>
            <a:endParaRPr lang="en-US" dirty="0"/>
          </a:p>
        </p:txBody>
      </p:sp>
      <p:sp>
        <p:nvSpPr>
          <p:cNvPr id="3" name="Content Placeholder 2"/>
          <p:cNvSpPr>
            <a:spLocks noGrp="1"/>
          </p:cNvSpPr>
          <p:nvPr>
            <p:ph idx="1"/>
          </p:nvPr>
        </p:nvSpPr>
        <p:spPr>
          <a:xfrm>
            <a:off x="1295401" y="2556932"/>
            <a:ext cx="9601196" cy="3242977"/>
          </a:xfrm>
        </p:spPr>
        <p:txBody>
          <a:bodyPr>
            <a:normAutofit fontScale="92500" lnSpcReduction="10000"/>
          </a:bodyPr>
          <a:lstStyle/>
          <a:p>
            <a:pPr marL="0" indent="0" algn="ctr">
              <a:buNone/>
            </a:pPr>
            <a:r>
              <a:rPr lang="en-US" dirty="0" smtClean="0"/>
              <a:t>Life Skills Reimagined is an interactive online curriculum that covers a wide range of life skills topics for youth and young adults. </a:t>
            </a:r>
          </a:p>
          <a:p>
            <a:pPr marL="0" indent="0">
              <a:buNone/>
            </a:pPr>
            <a:r>
              <a:rPr lang="en-US" dirty="0" smtClean="0"/>
              <a:t>Examples of Series (each with multiple courses)</a:t>
            </a:r>
          </a:p>
          <a:p>
            <a:pPr>
              <a:buFont typeface="Wingdings" panose="05000000000000000000" pitchFamily="2" charset="2"/>
              <a:buChar char="Ø"/>
            </a:pPr>
            <a:r>
              <a:rPr lang="en-US" sz="2200" dirty="0" smtClean="0"/>
              <a:t>Personal Finance</a:t>
            </a:r>
          </a:p>
          <a:p>
            <a:pPr>
              <a:buFont typeface="Wingdings" panose="05000000000000000000" pitchFamily="2" charset="2"/>
              <a:buChar char="Ø"/>
            </a:pPr>
            <a:r>
              <a:rPr lang="en-US" sz="2200" dirty="0" smtClean="0"/>
              <a:t>Resiliency Courses</a:t>
            </a:r>
          </a:p>
          <a:p>
            <a:pPr>
              <a:buFont typeface="Wingdings" panose="05000000000000000000" pitchFamily="2" charset="2"/>
              <a:buChar char="Ø"/>
            </a:pPr>
            <a:r>
              <a:rPr lang="en-US" sz="2200" dirty="0" smtClean="0"/>
              <a:t>Communication Skills Courses</a:t>
            </a:r>
          </a:p>
          <a:p>
            <a:pPr>
              <a:buFont typeface="Wingdings" panose="05000000000000000000" pitchFamily="2" charset="2"/>
              <a:buChar char="Ø"/>
            </a:pPr>
            <a:r>
              <a:rPr lang="en-US" sz="2200" dirty="0" smtClean="0"/>
              <a:t>Getting and Keeping a Job Courses</a:t>
            </a:r>
          </a:p>
          <a:p>
            <a:pPr marL="0" indent="0">
              <a:buNone/>
            </a:pPr>
            <a:r>
              <a:rPr lang="en-US" dirty="0" smtClean="0"/>
              <a:t> </a:t>
            </a:r>
            <a:endParaRPr lang="en-US" dirty="0"/>
          </a:p>
        </p:txBody>
      </p:sp>
    </p:spTree>
    <p:extLst>
      <p:ext uri="{BB962C8B-B14F-4D97-AF65-F5344CB8AC3E}">
        <p14:creationId xmlns:p14="http://schemas.microsoft.com/office/powerpoint/2010/main" val="1303552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658575"/>
            <a:ext cx="9601196" cy="1303867"/>
          </a:xfrm>
        </p:spPr>
        <p:txBody>
          <a:bodyPr>
            <a:normAutofit fontScale="90000"/>
          </a:bodyPr>
          <a:lstStyle/>
          <a:p>
            <a:r>
              <a:rPr lang="en-US" dirty="0" smtClean="0"/>
              <a:t>Communication Course- Managing Negative Emotions</a:t>
            </a:r>
            <a:endParaRPr lang="en-US" dirty="0"/>
          </a:p>
        </p:txBody>
      </p:sp>
      <p:sp>
        <p:nvSpPr>
          <p:cNvPr id="6" name="Content Placeholder 5"/>
          <p:cNvSpPr>
            <a:spLocks noGrp="1"/>
          </p:cNvSpPr>
          <p:nvPr>
            <p:ph sz="half" idx="1"/>
          </p:nvPr>
        </p:nvSpPr>
        <p:spPr/>
        <p:txBody>
          <a:bodyPr>
            <a:normAutofit/>
          </a:bodyPr>
          <a:lstStyle/>
          <a:p>
            <a:pPr marL="0" indent="0">
              <a:buNone/>
            </a:pPr>
            <a:r>
              <a:rPr lang="en-US" dirty="0" smtClean="0"/>
              <a:t>Overall Sections include a baseline quiz, multiple courses, and a posttest. There are application guides and resource documents included with many courses as well. </a:t>
            </a:r>
          </a:p>
          <a:p>
            <a:pPr marL="0" indent="0">
              <a:buNone/>
            </a:pPr>
            <a:r>
              <a:rPr lang="en-US" dirty="0" smtClean="0">
                <a:hlinkClick r:id="rId2"/>
              </a:rPr>
              <a:t>https://flnwfhealth-lyftlearning.talentlms.com/index</a:t>
            </a:r>
            <a:endParaRPr lang="en-US" dirty="0"/>
          </a:p>
        </p:txBody>
      </p:sp>
      <p:pic>
        <p:nvPicPr>
          <p:cNvPr id="9" name="Content Placeholder 8"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36606" y="1962442"/>
            <a:ext cx="3674035" cy="3908133"/>
          </a:xfrm>
        </p:spPr>
      </p:pic>
    </p:spTree>
    <p:extLst>
      <p:ext uri="{BB962C8B-B14F-4D97-AF65-F5344CB8AC3E}">
        <p14:creationId xmlns:p14="http://schemas.microsoft.com/office/powerpoint/2010/main" val="1868453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youth registered for Life Sills Reimagined? </a:t>
            </a:r>
            <a:endParaRPr lang="en-US" dirty="0"/>
          </a:p>
        </p:txBody>
      </p:sp>
      <p:sp>
        <p:nvSpPr>
          <p:cNvPr id="4" name="Text Placeholder 3"/>
          <p:cNvSpPr>
            <a:spLocks noGrp="1"/>
          </p:cNvSpPr>
          <p:nvPr>
            <p:ph type="body" sz="half" idx="2"/>
          </p:nvPr>
        </p:nvSpPr>
        <p:spPr/>
        <p:txBody>
          <a:bodyPr>
            <a:normAutofit fontScale="92500" lnSpcReduction="10000"/>
          </a:bodyPr>
          <a:lstStyle/>
          <a:p>
            <a:r>
              <a:rPr lang="en-US" dirty="0" smtClean="0"/>
              <a:t>Send an e-mail to </a:t>
            </a:r>
            <a:r>
              <a:rPr lang="en-US" dirty="0" smtClean="0">
                <a:hlinkClick r:id="rId2"/>
              </a:rPr>
              <a:t>lisa.Aufdencamp@nwfhealth.org</a:t>
            </a:r>
            <a:r>
              <a:rPr lang="en-US" dirty="0" smtClean="0"/>
              <a:t> including the following information: </a:t>
            </a:r>
          </a:p>
          <a:p>
            <a:r>
              <a:rPr lang="en-US" sz="1700" dirty="0" smtClean="0"/>
              <a:t>Youth Name</a:t>
            </a:r>
          </a:p>
          <a:p>
            <a:r>
              <a:rPr lang="en-US" sz="1700" dirty="0" smtClean="0"/>
              <a:t>Date of Birth</a:t>
            </a:r>
          </a:p>
          <a:p>
            <a:r>
              <a:rPr lang="en-US" sz="1700" dirty="0" smtClean="0"/>
              <a:t>E-mail to be used as login and receive information about Life Skills Reimagined. </a:t>
            </a:r>
            <a:endParaRPr lang="en-US" sz="1700" dirty="0"/>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7537215" y="2799471"/>
            <a:ext cx="3647632" cy="153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376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36191" y="497694"/>
            <a:ext cx="9130937" cy="847779"/>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mtClean="0"/>
              <a:t>Other Ways to Support Life Skills</a:t>
            </a:r>
            <a:endParaRPr lang="en-US" sz="3600" dirty="0"/>
          </a:p>
        </p:txBody>
      </p:sp>
      <p:sp>
        <p:nvSpPr>
          <p:cNvPr id="6" name="TextBox 5"/>
          <p:cNvSpPr txBox="1"/>
          <p:nvPr/>
        </p:nvSpPr>
        <p:spPr>
          <a:xfrm>
            <a:off x="640079" y="921583"/>
            <a:ext cx="4519749" cy="6278642"/>
          </a:xfrm>
          <a:prstGeom prst="rect">
            <a:avLst/>
          </a:prstGeom>
          <a:noFill/>
        </p:spPr>
        <p:txBody>
          <a:bodyPr wrap="square" rtlCol="0">
            <a:spAutoFit/>
          </a:bodyPr>
          <a:lstStyle/>
          <a:p>
            <a:pPr algn="ctr"/>
            <a:r>
              <a:rPr lang="en-US" sz="2400" b="1" dirty="0"/>
              <a:t>Ages 13-15</a:t>
            </a:r>
            <a:endParaRPr lang="en-US" sz="2400" dirty="0"/>
          </a:p>
          <a:p>
            <a:pPr lvl="0" algn="ctr"/>
            <a:r>
              <a:rPr lang="en-US" b="1" dirty="0" smtClean="0"/>
              <a:t>*Help </a:t>
            </a:r>
            <a:r>
              <a:rPr lang="en-US" b="1" dirty="0"/>
              <a:t>prepare basic meals in the kitchen</a:t>
            </a:r>
            <a:endParaRPr lang="en-US" dirty="0"/>
          </a:p>
          <a:p>
            <a:pPr lvl="0" algn="ctr"/>
            <a:r>
              <a:rPr lang="en-US" b="1" dirty="0" smtClean="0"/>
              <a:t>*How </a:t>
            </a:r>
            <a:r>
              <a:rPr lang="en-US" b="1" dirty="0"/>
              <a:t>to sort, fold, and put away laundry</a:t>
            </a:r>
            <a:endParaRPr lang="en-US" dirty="0"/>
          </a:p>
          <a:p>
            <a:pPr lvl="0" algn="ctr"/>
            <a:r>
              <a:rPr lang="en-US" b="1" dirty="0" smtClean="0"/>
              <a:t>*How </a:t>
            </a:r>
            <a:r>
              <a:rPr lang="en-US" b="1" dirty="0"/>
              <a:t>to wash dishes, load/use/unload a dishwasher</a:t>
            </a:r>
            <a:endParaRPr lang="en-US" dirty="0"/>
          </a:p>
          <a:p>
            <a:pPr lvl="0" algn="ctr"/>
            <a:r>
              <a:rPr lang="en-US" b="1" dirty="0" smtClean="0"/>
              <a:t>*Personal </a:t>
            </a:r>
            <a:r>
              <a:rPr lang="en-US" b="1" dirty="0"/>
              <a:t>grooming- how often to shower, brush teeth, use deodorant and the importance</a:t>
            </a:r>
            <a:endParaRPr lang="en-US" dirty="0"/>
          </a:p>
          <a:p>
            <a:pPr lvl="0" algn="ctr"/>
            <a:r>
              <a:rPr lang="en-US" b="1" dirty="0" smtClean="0"/>
              <a:t>*How </a:t>
            </a:r>
            <a:r>
              <a:rPr lang="en-US" b="1" dirty="0"/>
              <a:t>to eat healthy- what makes a balanced diet</a:t>
            </a:r>
            <a:endParaRPr lang="en-US" dirty="0"/>
          </a:p>
          <a:p>
            <a:pPr lvl="0" algn="ctr"/>
            <a:r>
              <a:rPr lang="en-US" b="1" dirty="0" smtClean="0"/>
              <a:t>*Importance </a:t>
            </a:r>
            <a:r>
              <a:rPr lang="en-US" b="1" dirty="0"/>
              <a:t>of physical activity- 30 minutes of movement a day</a:t>
            </a:r>
            <a:endParaRPr lang="en-US" dirty="0"/>
          </a:p>
          <a:p>
            <a:pPr lvl="0" algn="ctr"/>
            <a:r>
              <a:rPr lang="en-US" b="1" dirty="0" smtClean="0"/>
              <a:t>*Cleaning- </a:t>
            </a:r>
            <a:r>
              <a:rPr lang="en-US" b="1" dirty="0"/>
              <a:t>basic understanding of what cleaning products are used for what and how to clean bathrooms, bedding, floors, countertops, etc. </a:t>
            </a:r>
            <a:endParaRPr lang="en-US" dirty="0"/>
          </a:p>
          <a:p>
            <a:pPr lvl="0" algn="ctr"/>
            <a:r>
              <a:rPr lang="en-US" b="1" dirty="0" smtClean="0"/>
              <a:t>*Allow </a:t>
            </a:r>
            <a:r>
              <a:rPr lang="en-US" b="1" dirty="0"/>
              <a:t>the youth to start learning how to talk on the phone and how to ask for things needed</a:t>
            </a:r>
            <a:endParaRPr lang="en-US" dirty="0"/>
          </a:p>
          <a:p>
            <a:endParaRPr lang="en-US" dirty="0"/>
          </a:p>
        </p:txBody>
      </p:sp>
      <p:sp>
        <p:nvSpPr>
          <p:cNvPr id="7" name="TextBox 6"/>
          <p:cNvSpPr txBox="1"/>
          <p:nvPr/>
        </p:nvSpPr>
        <p:spPr>
          <a:xfrm>
            <a:off x="5982787" y="1071973"/>
            <a:ext cx="4684341" cy="6401753"/>
          </a:xfrm>
          <a:prstGeom prst="rect">
            <a:avLst/>
          </a:prstGeom>
          <a:noFill/>
        </p:spPr>
        <p:txBody>
          <a:bodyPr wrap="square" rtlCol="0">
            <a:spAutoFit/>
          </a:bodyPr>
          <a:lstStyle/>
          <a:p>
            <a:pPr algn="ctr"/>
            <a:r>
              <a:rPr lang="en-US" sz="2400" b="1" dirty="0"/>
              <a:t>Ages 16-17</a:t>
            </a:r>
            <a:endParaRPr lang="en-US" sz="2400" dirty="0"/>
          </a:p>
          <a:p>
            <a:pPr lvl="0" algn="ctr"/>
            <a:r>
              <a:rPr lang="en-US" sz="1600" b="1" dirty="0" smtClean="0"/>
              <a:t>* Money </a:t>
            </a:r>
            <a:r>
              <a:rPr lang="en-US" sz="1600" b="1" dirty="0"/>
              <a:t>management- take the youth to the bank and discuss the functions of a bank</a:t>
            </a:r>
            <a:endParaRPr lang="en-US" sz="1600" dirty="0"/>
          </a:p>
          <a:p>
            <a:pPr lvl="0" algn="ctr"/>
            <a:r>
              <a:rPr lang="en-US" sz="1600" b="1" dirty="0" smtClean="0"/>
              <a:t>*Give </a:t>
            </a:r>
            <a:r>
              <a:rPr lang="en-US" sz="1600" b="1" dirty="0"/>
              <a:t>allowance and help set a budget to save/spend certain amounts</a:t>
            </a:r>
            <a:endParaRPr lang="en-US" sz="1600" dirty="0"/>
          </a:p>
          <a:p>
            <a:pPr lvl="0" algn="ctr"/>
            <a:r>
              <a:rPr lang="en-US" sz="1600" b="1" dirty="0" smtClean="0"/>
              <a:t>*Help </a:t>
            </a:r>
            <a:r>
              <a:rPr lang="en-US" sz="1600" b="1" dirty="0"/>
              <a:t>youth call and schedule their own doctor’s appointments- explain the importance of having a primary doctor and well-checks</a:t>
            </a:r>
            <a:endParaRPr lang="en-US" sz="1600" dirty="0"/>
          </a:p>
          <a:p>
            <a:pPr lvl="0" algn="ctr"/>
            <a:r>
              <a:rPr lang="en-US" sz="1600" b="1" dirty="0" smtClean="0"/>
              <a:t>*Allow </a:t>
            </a:r>
            <a:r>
              <a:rPr lang="en-US" sz="1600" b="1" dirty="0"/>
              <a:t>the youth to plan meals, grocery shop and prepare those meals</a:t>
            </a:r>
            <a:endParaRPr lang="en-US" sz="1600" dirty="0"/>
          </a:p>
          <a:p>
            <a:pPr lvl="0" algn="ctr"/>
            <a:r>
              <a:rPr lang="en-US" sz="1600" b="1" dirty="0" smtClean="0"/>
              <a:t>*Teach </a:t>
            </a:r>
            <a:r>
              <a:rPr lang="en-US" sz="1600" b="1" dirty="0"/>
              <a:t>the youth how to read medication bottles and understand dosages</a:t>
            </a:r>
            <a:endParaRPr lang="en-US" sz="1600" dirty="0"/>
          </a:p>
          <a:p>
            <a:pPr lvl="0" algn="ctr"/>
            <a:r>
              <a:rPr lang="en-US" sz="1600" b="1" dirty="0" smtClean="0"/>
              <a:t>*Help </a:t>
            </a:r>
            <a:r>
              <a:rPr lang="en-US" sz="1600" b="1" dirty="0"/>
              <a:t>youth write a resume, fill out job applications and discuss/practice how to answer interview questions</a:t>
            </a:r>
            <a:endParaRPr lang="en-US" sz="1600" dirty="0"/>
          </a:p>
          <a:p>
            <a:pPr lvl="0" algn="ctr"/>
            <a:r>
              <a:rPr lang="en-US" sz="1600" b="1" dirty="0" smtClean="0"/>
              <a:t>*Help </a:t>
            </a:r>
            <a:r>
              <a:rPr lang="en-US" sz="1600" b="1" dirty="0"/>
              <a:t>youth with organization/time management by helping them write a list of tasks and set time frames for completion</a:t>
            </a:r>
            <a:endParaRPr lang="en-US" sz="1600" dirty="0"/>
          </a:p>
          <a:p>
            <a:pPr lvl="0" algn="ctr"/>
            <a:r>
              <a:rPr lang="en-US" sz="1600" b="1" dirty="0" smtClean="0"/>
              <a:t>*How </a:t>
            </a:r>
            <a:r>
              <a:rPr lang="en-US" sz="1600" b="1" dirty="0"/>
              <a:t>to take care of a vehicle- pumping gas, regular maintenance, how to call for help if needed</a:t>
            </a:r>
            <a:endParaRPr lang="en-US" sz="1600" dirty="0"/>
          </a:p>
          <a:p>
            <a:endParaRPr lang="en-US" dirty="0"/>
          </a:p>
        </p:txBody>
      </p:sp>
    </p:spTree>
    <p:extLst>
      <p:ext uri="{BB962C8B-B14F-4D97-AF65-F5344CB8AC3E}">
        <p14:creationId xmlns:p14="http://schemas.microsoft.com/office/powerpoint/2010/main" val="305263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28" y="0"/>
            <a:ext cx="5176745" cy="68580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173" y="27622"/>
            <a:ext cx="4829849" cy="6830378"/>
          </a:xfrm>
          <a:prstGeom prst="rect">
            <a:avLst/>
          </a:prstGeom>
        </p:spPr>
      </p:pic>
    </p:spTree>
    <p:extLst>
      <p:ext uri="{BB962C8B-B14F-4D97-AF65-F5344CB8AC3E}">
        <p14:creationId xmlns:p14="http://schemas.microsoft.com/office/powerpoint/2010/main" val="189410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Skills for Youth Ages 16 &amp; 17</a:t>
            </a:r>
            <a:endParaRPr lang="en-US" dirty="0"/>
          </a:p>
        </p:txBody>
      </p:sp>
      <p:sp>
        <p:nvSpPr>
          <p:cNvPr id="3" name="Content Placeholder 2"/>
          <p:cNvSpPr>
            <a:spLocks noGrp="1"/>
          </p:cNvSpPr>
          <p:nvPr>
            <p:ph idx="1"/>
          </p:nvPr>
        </p:nvSpPr>
        <p:spPr>
          <a:xfrm>
            <a:off x="1295402" y="2556932"/>
            <a:ext cx="9601196" cy="4301068"/>
          </a:xfrm>
        </p:spPr>
        <p:txBody>
          <a:bodyPr>
            <a:normAutofit/>
          </a:bodyPr>
          <a:lstStyle/>
          <a:p>
            <a:pPr marL="0" indent="0">
              <a:buNone/>
            </a:pPr>
            <a:r>
              <a:rPr lang="en-US" dirty="0" smtClean="0"/>
              <a:t>Life Skills Reimagined is available for youth ages 16 &amp; 17 with the addition of the following life skill options: </a:t>
            </a:r>
          </a:p>
          <a:p>
            <a:pPr>
              <a:buFont typeface="Wingdings" panose="05000000000000000000" pitchFamily="2" charset="2"/>
              <a:buChar char="q"/>
            </a:pPr>
            <a:r>
              <a:rPr lang="en-US" dirty="0" smtClean="0"/>
              <a:t>Monthly In-Person Life Skill Events– These events are hosted by the Independent Living Team and cover a wide range of topics.</a:t>
            </a:r>
          </a:p>
          <a:p>
            <a:pPr>
              <a:buFont typeface="Wingdings" panose="05000000000000000000" pitchFamily="2" charset="2"/>
              <a:buChar char="q"/>
            </a:pPr>
            <a:r>
              <a:rPr lang="en-US" dirty="0"/>
              <a:t>Success Planning- Beginning at age 16, Success Plans are formed with the youth by Youth Specialists. These plans discuss the youth’s short-term and long-term goals and go over major life skill areas. During these plans is another opportunity to assess strengths and needs related to the youth’s life skills. </a:t>
            </a:r>
          </a:p>
          <a:p>
            <a:pPr>
              <a:buFont typeface="Wingdings" panose="05000000000000000000" pitchFamily="2" charset="2"/>
              <a:buChar char="q"/>
            </a:pPr>
            <a:endParaRPr lang="en-US" dirty="0" smtClean="0"/>
          </a:p>
        </p:txBody>
      </p:sp>
    </p:spTree>
    <p:extLst>
      <p:ext uri="{BB962C8B-B14F-4D97-AF65-F5344CB8AC3E}">
        <p14:creationId xmlns:p14="http://schemas.microsoft.com/office/powerpoint/2010/main" val="4027381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ow to Create a Self-Documenting Make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6" y="814074"/>
            <a:ext cx="2396138" cy="9584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1" y="770019"/>
            <a:ext cx="5992837" cy="1303867"/>
          </a:xfrm>
        </p:spPr>
        <p:txBody>
          <a:bodyPr>
            <a:normAutofit fontScale="90000"/>
          </a:bodyPr>
          <a:lstStyle/>
          <a:p>
            <a:r>
              <a:rPr lang="en-US" dirty="0" smtClean="0"/>
              <a:t>How are Life Skills documented? </a:t>
            </a:r>
            <a:endParaRPr lang="en-US" dirty="0"/>
          </a:p>
        </p:txBody>
      </p:sp>
      <p:sp>
        <p:nvSpPr>
          <p:cNvPr id="3" name="Content Placeholder 2"/>
          <p:cNvSpPr>
            <a:spLocks noGrp="1"/>
          </p:cNvSpPr>
          <p:nvPr>
            <p:ph idx="1"/>
          </p:nvPr>
        </p:nvSpPr>
        <p:spPr>
          <a:xfrm>
            <a:off x="1295401" y="2556932"/>
            <a:ext cx="3656427" cy="3435905"/>
          </a:xfrm>
        </p:spPr>
        <p:txBody>
          <a:bodyPr>
            <a:normAutofit fontScale="92500" lnSpcReduction="10000"/>
          </a:bodyPr>
          <a:lstStyle/>
          <a:p>
            <a:r>
              <a:rPr lang="en-US" dirty="0" smtClean="0"/>
              <a:t>Caregiver begins filling out Life Skills Progress Documentation Log, discusses with and provides log to Case Management during home visits. Discussions should include any specific areas of improvement or additional support the youth may need and plans for that support. </a:t>
            </a:r>
            <a:endParaRPr lang="en-US" dirty="0"/>
          </a:p>
        </p:txBody>
      </p:sp>
      <p:sp>
        <p:nvSpPr>
          <p:cNvPr id="5" name="AutoShape 4" descr="Documeting Employee Performance and Discip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365" y="618978"/>
            <a:ext cx="4435074" cy="5697416"/>
          </a:xfrm>
          <a:prstGeom prst="rect">
            <a:avLst/>
          </a:prstGeom>
        </p:spPr>
      </p:pic>
    </p:spTree>
    <p:extLst>
      <p:ext uri="{BB962C8B-B14F-4D97-AF65-F5344CB8AC3E}">
        <p14:creationId xmlns:p14="http://schemas.microsoft.com/office/powerpoint/2010/main" val="191039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Skills in Case Plans/ Judicial Reviews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For youth ages </a:t>
            </a:r>
            <a:r>
              <a:rPr lang="en-US" dirty="0" smtClean="0"/>
              <a:t>13-17, the Case </a:t>
            </a:r>
            <a:r>
              <a:rPr lang="en-US" dirty="0"/>
              <a:t>Plan shall include a task such as “Caregiver will insure the youth has the skills needed to successfully transition to adulthood</a:t>
            </a:r>
            <a:r>
              <a:rPr lang="en-US" dirty="0" smtClean="0"/>
              <a:t>.”</a:t>
            </a:r>
          </a:p>
          <a:p>
            <a:r>
              <a:rPr lang="en-US" dirty="0"/>
              <a:t>A</a:t>
            </a:r>
            <a:r>
              <a:rPr lang="en-US" dirty="0" smtClean="0"/>
              <a:t>ssessing </a:t>
            </a:r>
            <a:r>
              <a:rPr lang="en-US" dirty="0"/>
              <a:t>the above task in Judicial </a:t>
            </a:r>
            <a:r>
              <a:rPr lang="en-US" dirty="0" smtClean="0"/>
              <a:t>Reviews includes a </a:t>
            </a:r>
            <a:r>
              <a:rPr lang="en-US" dirty="0"/>
              <a:t>statement from the caregiver regarding the youth’s progress on life skills or any specific life skill </a:t>
            </a:r>
            <a:r>
              <a:rPr lang="en-US" dirty="0" smtClean="0"/>
              <a:t>needs.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For youth ages 15-17, the Case Plan shall include an additional such as “Caregiver will insure the youth has been given the opportunity to obtain his/her learner’s permit/driver’s license.”</a:t>
            </a:r>
          </a:p>
          <a:p>
            <a:r>
              <a:rPr lang="en-US" dirty="0" smtClean="0"/>
              <a:t>Assessing </a:t>
            </a:r>
            <a:r>
              <a:rPr lang="en-US" dirty="0"/>
              <a:t>this task in the Judicial Review </a:t>
            </a:r>
            <a:r>
              <a:rPr lang="en-US" dirty="0" smtClean="0"/>
              <a:t>should </a:t>
            </a:r>
            <a:r>
              <a:rPr lang="en-US" dirty="0"/>
              <a:t>include status of enrollment in Keys to Independence and progress on obtaining learner’s permit/driver’s license</a:t>
            </a:r>
            <a:r>
              <a:rPr lang="en-US" dirty="0" smtClean="0"/>
              <a:t>.</a:t>
            </a:r>
            <a:endParaRPr lang="en-US" dirty="0"/>
          </a:p>
        </p:txBody>
      </p:sp>
    </p:spTree>
    <p:extLst>
      <p:ext uri="{BB962C8B-B14F-4D97-AF65-F5344CB8AC3E}">
        <p14:creationId xmlns:p14="http://schemas.microsoft.com/office/powerpoint/2010/main" val="20381511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437</TotalTime>
  <Words>735</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Wingdings</vt:lpstr>
      <vt:lpstr>Organic</vt:lpstr>
      <vt:lpstr>Life Skills</vt:lpstr>
      <vt:lpstr>Life Skills for Youth Ages 13-15</vt:lpstr>
      <vt:lpstr>Communication Course- Managing Negative Emotions</vt:lpstr>
      <vt:lpstr>How to get youth registered for Life Sills Reimagined? </vt:lpstr>
      <vt:lpstr>PowerPoint Presentation</vt:lpstr>
      <vt:lpstr>PowerPoint Presentation</vt:lpstr>
      <vt:lpstr>Life Skills for Youth Ages 16 &amp; 17</vt:lpstr>
      <vt:lpstr>How are Life Skills documented? </vt:lpstr>
      <vt:lpstr>Life Skills in Case Plans/ Judicial Reviews</vt:lpstr>
      <vt:lpstr>Incentives for Life Skills</vt:lpstr>
      <vt:lpstr>Youth Services Team</vt:lpstr>
    </vt:vector>
  </TitlesOfParts>
  <Company>BBCBC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Skills</dc:title>
  <dc:creator>Lisa Aufdencamp</dc:creator>
  <cp:lastModifiedBy>Tricia Duff</cp:lastModifiedBy>
  <cp:revision>19</cp:revision>
  <dcterms:created xsi:type="dcterms:W3CDTF">2023-02-07T16:04:41Z</dcterms:created>
  <dcterms:modified xsi:type="dcterms:W3CDTF">2023-07-12T18:13:33Z</dcterms:modified>
</cp:coreProperties>
</file>